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612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108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101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277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095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383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831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504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385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926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880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C941-835A-47C6-A6AC-A48A36FA47DD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4004-ED2A-4F21-AB5C-83AB096BF8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225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Nekaj idej za preprosto ustvarjanje </a:t>
            </a:r>
            <a:endParaRPr lang="sl-SI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sl-SI" sz="5100" dirty="0" smtClean="0"/>
          </a:p>
          <a:p>
            <a:r>
              <a:rPr lang="sl-SI" sz="5100" dirty="0" smtClean="0"/>
              <a:t>V tej prestavitvi si lahko ogledaš 8 idej preprostega ustvarjanja za pomladno dekoracijo v vašem stanovanju.</a:t>
            </a:r>
          </a:p>
          <a:p>
            <a:pPr algn="l"/>
            <a:endParaRPr lang="sl-SI" dirty="0"/>
          </a:p>
          <a:p>
            <a:pPr algn="l"/>
            <a:endParaRPr lang="sl-SI" dirty="0" smtClean="0"/>
          </a:p>
          <a:p>
            <a:pPr algn="r"/>
            <a:r>
              <a:rPr lang="sl-SI" dirty="0" smtClean="0"/>
              <a:t>Pripravila: Tea </a:t>
            </a:r>
            <a:r>
              <a:rPr lang="sl-SI" dirty="0" err="1" smtClean="0"/>
              <a:t>Berkovič</a:t>
            </a:r>
            <a:r>
              <a:rPr lang="sl-SI" dirty="0" smtClean="0"/>
              <a:t> Škof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242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19366"/>
            <a:ext cx="5181600" cy="3763856"/>
          </a:xfrm>
        </p:spPr>
      </p:pic>
      <p:pic>
        <p:nvPicPr>
          <p:cNvPr id="6" name="Označba mesta vsebin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43860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16" y="2505075"/>
            <a:ext cx="2060731" cy="3684588"/>
          </a:xfrm>
        </p:spPr>
      </p:pic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8" name="Označba mesta vsebine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751" y="2505075"/>
            <a:ext cx="4952086" cy="3684588"/>
          </a:xfrm>
        </p:spPr>
      </p:pic>
    </p:spTree>
    <p:extLst>
      <p:ext uri="{BB962C8B-B14F-4D97-AF65-F5344CB8AC3E}">
        <p14:creationId xmlns:p14="http://schemas.microsoft.com/office/powerpoint/2010/main" val="235651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83551"/>
            <a:ext cx="5181600" cy="2835486"/>
          </a:xfrm>
        </p:spPr>
      </p:pic>
      <p:pic>
        <p:nvPicPr>
          <p:cNvPr id="6" name="Označba mesta vsebin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706" y="1825625"/>
            <a:ext cx="1914588" cy="4351338"/>
          </a:xfrm>
        </p:spPr>
      </p:pic>
    </p:spTree>
    <p:extLst>
      <p:ext uri="{BB962C8B-B14F-4D97-AF65-F5344CB8AC3E}">
        <p14:creationId xmlns:p14="http://schemas.microsoft.com/office/powerpoint/2010/main" val="394654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994" y="1825625"/>
            <a:ext cx="3442012" cy="4351338"/>
          </a:xfrm>
        </p:spPr>
      </p:pic>
      <p:pic>
        <p:nvPicPr>
          <p:cNvPr id="6" name="Označba mesta vsebin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5" y="2072481"/>
            <a:ext cx="2762250" cy="3857625"/>
          </a:xfrm>
        </p:spPr>
      </p:pic>
    </p:spTree>
    <p:extLst>
      <p:ext uri="{BB962C8B-B14F-4D97-AF65-F5344CB8AC3E}">
        <p14:creationId xmlns:p14="http://schemas.microsoft.com/office/powerpoint/2010/main" val="335045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48" y="1825625"/>
            <a:ext cx="3263503" cy="4351338"/>
          </a:xfrm>
        </p:spPr>
      </p:pic>
      <p:pic>
        <p:nvPicPr>
          <p:cNvPr id="6" name="Označba mesta vsebin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003" y="1825625"/>
            <a:ext cx="4297994" cy="4351338"/>
          </a:xfrm>
        </p:spPr>
      </p:pic>
    </p:spTree>
    <p:extLst>
      <p:ext uri="{BB962C8B-B14F-4D97-AF65-F5344CB8AC3E}">
        <p14:creationId xmlns:p14="http://schemas.microsoft.com/office/powerpoint/2010/main" val="7088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Office PowerPoint</Application>
  <PresentationFormat>Širokozaslonsko</PresentationFormat>
  <Paragraphs>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Nekaj idej za preprosto ustvarjanje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Nekaj idej za preprosto ustvarjanje</dc:title>
  <dc:creator>OPB</dc:creator>
  <cp:lastModifiedBy>OPB</cp:lastModifiedBy>
  <cp:revision>2</cp:revision>
  <dcterms:created xsi:type="dcterms:W3CDTF">2020-03-31T14:21:25Z</dcterms:created>
  <dcterms:modified xsi:type="dcterms:W3CDTF">2020-03-31T14:37:42Z</dcterms:modified>
</cp:coreProperties>
</file>